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AFD8-2000-4C4A-AC3E-497F8931B5AA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6597-0A30-4897-95A5-EEE909032D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886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AFD8-2000-4C4A-AC3E-497F8931B5AA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6597-0A30-4897-95A5-EEE909032D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307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AFD8-2000-4C4A-AC3E-497F8931B5AA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6597-0A30-4897-95A5-EEE909032D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355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AFD8-2000-4C4A-AC3E-497F8931B5AA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6597-0A30-4897-95A5-EEE909032D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6639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AFD8-2000-4C4A-AC3E-497F8931B5AA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6597-0A30-4897-95A5-EEE909032D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771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AFD8-2000-4C4A-AC3E-497F8931B5AA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6597-0A30-4897-95A5-EEE909032D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5587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AFD8-2000-4C4A-AC3E-497F8931B5AA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6597-0A30-4897-95A5-EEE909032D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744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AFD8-2000-4C4A-AC3E-497F8931B5AA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6597-0A30-4897-95A5-EEE909032D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9356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AFD8-2000-4C4A-AC3E-497F8931B5AA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6597-0A30-4897-95A5-EEE909032D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722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AFD8-2000-4C4A-AC3E-497F8931B5AA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6597-0A30-4897-95A5-EEE909032D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620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AFD8-2000-4C4A-AC3E-497F8931B5AA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6597-0A30-4897-95A5-EEE909032D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931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BAFD8-2000-4C4A-AC3E-497F8931B5AA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26597-0A30-4897-95A5-EEE909032D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9527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232" y="166559"/>
            <a:ext cx="1608731" cy="904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899592" y="1322765"/>
            <a:ext cx="7056784" cy="9541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2800" b="1" dirty="0" smtClean="0"/>
              <a:t>POLÍTICAS PÚBLICAS EN EDUCACIÓN EN EL VALLE DE ABURRÁ</a:t>
            </a:r>
          </a:p>
        </p:txBody>
      </p:sp>
      <p:sp>
        <p:nvSpPr>
          <p:cNvPr id="7" name="Elipse 6"/>
          <p:cNvSpPr/>
          <p:nvPr/>
        </p:nvSpPr>
        <p:spPr>
          <a:xfrm>
            <a:off x="2411760" y="4365104"/>
            <a:ext cx="4032448" cy="187220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MEDELLÍN:</a:t>
            </a:r>
          </a:p>
          <a:p>
            <a:pPr algn="ctr"/>
            <a:r>
              <a:rPr lang="es-CO" dirty="0" smtClean="0"/>
              <a:t>Hacia </a:t>
            </a:r>
            <a:r>
              <a:rPr lang="es-CO" dirty="0"/>
              <a:t>una educación integral, humana y sostenible para las apuestas de desarrollo de la ciudad</a:t>
            </a:r>
            <a:r>
              <a:rPr lang="es-CO" dirty="0" smtClean="0"/>
              <a:t>.</a:t>
            </a:r>
          </a:p>
          <a:p>
            <a:pPr algn="ctr"/>
            <a:r>
              <a:rPr lang="es-CO" dirty="0" smtClean="0"/>
              <a:t>2016 - 2027</a:t>
            </a:r>
            <a:endParaRPr lang="es-CO" dirty="0"/>
          </a:p>
        </p:txBody>
      </p:sp>
      <p:sp>
        <p:nvSpPr>
          <p:cNvPr id="9" name="Elipse 8"/>
          <p:cNvSpPr/>
          <p:nvPr/>
        </p:nvSpPr>
        <p:spPr>
          <a:xfrm>
            <a:off x="371099" y="2587395"/>
            <a:ext cx="4032448" cy="187220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BELLO:</a:t>
            </a:r>
          </a:p>
          <a:p>
            <a:pPr algn="ctr"/>
            <a:r>
              <a:rPr lang="es-CO" dirty="0" smtClean="0"/>
              <a:t>Ciudad </a:t>
            </a:r>
            <a:r>
              <a:rPr lang="es-CO" dirty="0"/>
              <a:t>educada para la vida y la </a:t>
            </a:r>
            <a:r>
              <a:rPr lang="es-CO" dirty="0" smtClean="0"/>
              <a:t>cultura</a:t>
            </a:r>
          </a:p>
          <a:p>
            <a:pPr algn="ctr"/>
            <a:r>
              <a:rPr lang="es-CO" dirty="0" smtClean="0"/>
              <a:t>2011 </a:t>
            </a:r>
            <a:r>
              <a:rPr lang="es-CO" dirty="0"/>
              <a:t>– 2021 </a:t>
            </a:r>
            <a:endParaRPr lang="es-CO" dirty="0" smtClean="0"/>
          </a:p>
          <a:p>
            <a:pPr algn="ctr"/>
            <a:endParaRPr lang="es-CO" dirty="0"/>
          </a:p>
        </p:txBody>
      </p:sp>
      <p:sp>
        <p:nvSpPr>
          <p:cNvPr id="10" name="Elipse 9"/>
          <p:cNvSpPr/>
          <p:nvPr/>
        </p:nvSpPr>
        <p:spPr>
          <a:xfrm>
            <a:off x="4572000" y="2587395"/>
            <a:ext cx="4032448" cy="187220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ENVIGADO:</a:t>
            </a:r>
          </a:p>
          <a:p>
            <a:pPr algn="ctr"/>
            <a:r>
              <a:rPr lang="es-CO" dirty="0" smtClean="0"/>
              <a:t>Hechos y Derechos por la Educación y la Cultura</a:t>
            </a:r>
          </a:p>
          <a:p>
            <a:pPr algn="ctr"/>
            <a:r>
              <a:rPr lang="es-CO" dirty="0" smtClean="0"/>
              <a:t>2016 - 2027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21308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73109"/>
            <a:ext cx="1609725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Elipse 5"/>
          <p:cNvSpPr/>
          <p:nvPr/>
        </p:nvSpPr>
        <p:spPr>
          <a:xfrm>
            <a:off x="179512" y="548680"/>
            <a:ext cx="4032448" cy="150889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BELLO:</a:t>
            </a:r>
          </a:p>
          <a:p>
            <a:pPr algn="ctr"/>
            <a:r>
              <a:rPr lang="es-CO" dirty="0" smtClean="0"/>
              <a:t>Ciudad </a:t>
            </a:r>
            <a:r>
              <a:rPr lang="es-CO" dirty="0"/>
              <a:t>educada para la vida y la </a:t>
            </a:r>
            <a:r>
              <a:rPr lang="es-CO" dirty="0" smtClean="0"/>
              <a:t>cultura</a:t>
            </a:r>
          </a:p>
          <a:p>
            <a:pPr algn="ctr"/>
            <a:r>
              <a:rPr lang="es-CO" dirty="0" smtClean="0"/>
              <a:t>2011 </a:t>
            </a:r>
            <a:r>
              <a:rPr lang="es-CO" dirty="0"/>
              <a:t>– 2021 </a:t>
            </a:r>
            <a:endParaRPr lang="es-CO" dirty="0" smtClean="0"/>
          </a:p>
          <a:p>
            <a:pPr algn="ctr"/>
            <a:endParaRPr lang="es-CO" dirty="0"/>
          </a:p>
        </p:txBody>
      </p:sp>
      <p:sp>
        <p:nvSpPr>
          <p:cNvPr id="5" name="Flecha abajo 4"/>
          <p:cNvSpPr/>
          <p:nvPr/>
        </p:nvSpPr>
        <p:spPr>
          <a:xfrm>
            <a:off x="1943708" y="1913561"/>
            <a:ext cx="504056" cy="504056"/>
          </a:xfrm>
          <a:prstGeom prst="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CuadroTexto 6"/>
          <p:cNvSpPr txBox="1"/>
          <p:nvPr/>
        </p:nvSpPr>
        <p:spPr>
          <a:xfrm>
            <a:off x="538190" y="2348880"/>
            <a:ext cx="33137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No tiene acuerdo municipal</a:t>
            </a:r>
          </a:p>
          <a:p>
            <a:pPr algn="ctr"/>
            <a:r>
              <a:rPr lang="es-CO" dirty="0" smtClean="0"/>
              <a:t>No se tiene información en línea sobre implementación</a:t>
            </a:r>
          </a:p>
        </p:txBody>
      </p:sp>
      <p:sp>
        <p:nvSpPr>
          <p:cNvPr id="9" name="Elipse 8"/>
          <p:cNvSpPr/>
          <p:nvPr/>
        </p:nvSpPr>
        <p:spPr>
          <a:xfrm>
            <a:off x="4788024" y="1340768"/>
            <a:ext cx="4032448" cy="187220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ENVIGADO:</a:t>
            </a:r>
          </a:p>
          <a:p>
            <a:pPr algn="ctr"/>
            <a:r>
              <a:rPr lang="es-CO" dirty="0" smtClean="0"/>
              <a:t>Hechos y Derechos por la Educación y la Cultura</a:t>
            </a:r>
          </a:p>
          <a:p>
            <a:pPr algn="ctr"/>
            <a:r>
              <a:rPr lang="es-CO" dirty="0" smtClean="0"/>
              <a:t>2016 - 2027</a:t>
            </a:r>
            <a:endParaRPr lang="es-CO" dirty="0"/>
          </a:p>
        </p:txBody>
      </p:sp>
      <p:sp>
        <p:nvSpPr>
          <p:cNvPr id="12" name="Flecha abajo 11"/>
          <p:cNvSpPr/>
          <p:nvPr/>
        </p:nvSpPr>
        <p:spPr>
          <a:xfrm>
            <a:off x="6552220" y="3067867"/>
            <a:ext cx="504056" cy="504056"/>
          </a:xfrm>
          <a:prstGeom prst="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CuadroTexto 12"/>
          <p:cNvSpPr txBox="1"/>
          <p:nvPr/>
        </p:nvSpPr>
        <p:spPr>
          <a:xfrm>
            <a:off x="5076056" y="3521326"/>
            <a:ext cx="3420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No tiene acuerdo municipal</a:t>
            </a:r>
          </a:p>
          <a:p>
            <a:pPr algn="ctr"/>
            <a:r>
              <a:rPr lang="es-CO" dirty="0" smtClean="0"/>
              <a:t>No se tiene información en línea sobre implementación</a:t>
            </a:r>
          </a:p>
        </p:txBody>
      </p:sp>
      <p:sp>
        <p:nvSpPr>
          <p:cNvPr id="14" name="Elipse 13"/>
          <p:cNvSpPr/>
          <p:nvPr/>
        </p:nvSpPr>
        <p:spPr>
          <a:xfrm>
            <a:off x="755576" y="3573016"/>
            <a:ext cx="4032448" cy="187220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MEDELLÍN:</a:t>
            </a:r>
          </a:p>
          <a:p>
            <a:pPr algn="ctr"/>
            <a:r>
              <a:rPr lang="es-CO" dirty="0" smtClean="0"/>
              <a:t>Hacia </a:t>
            </a:r>
            <a:r>
              <a:rPr lang="es-CO" dirty="0"/>
              <a:t>una educación integral, humana y sostenible para las apuestas de desarrollo de la ciudad</a:t>
            </a:r>
            <a:r>
              <a:rPr lang="es-CO" dirty="0" smtClean="0"/>
              <a:t>.</a:t>
            </a:r>
          </a:p>
          <a:p>
            <a:pPr algn="ctr"/>
            <a:r>
              <a:rPr lang="es-CO" dirty="0" smtClean="0"/>
              <a:t>2016 - 2027</a:t>
            </a:r>
            <a:endParaRPr lang="es-CO" dirty="0"/>
          </a:p>
        </p:txBody>
      </p:sp>
      <p:sp>
        <p:nvSpPr>
          <p:cNvPr id="15" name="Flecha abajo 14"/>
          <p:cNvSpPr/>
          <p:nvPr/>
        </p:nvSpPr>
        <p:spPr>
          <a:xfrm>
            <a:off x="2537774" y="5301208"/>
            <a:ext cx="504056" cy="504056"/>
          </a:xfrm>
          <a:prstGeom prst="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CuadroTexto 15"/>
          <p:cNvSpPr txBox="1"/>
          <p:nvPr/>
        </p:nvSpPr>
        <p:spPr>
          <a:xfrm>
            <a:off x="35496" y="5733256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Tiene acuerdo municipal (48 del 2017)</a:t>
            </a:r>
          </a:p>
          <a:p>
            <a:pPr algn="ctr"/>
            <a:r>
              <a:rPr lang="es-CO" dirty="0" smtClean="0"/>
              <a:t>Se está en proceso de implementación a través de un ejercicio de relacionamiento con el plan de desarrollo actual</a:t>
            </a:r>
          </a:p>
        </p:txBody>
      </p:sp>
    </p:spTree>
    <p:extLst>
      <p:ext uri="{BB962C8B-B14F-4D97-AF65-F5344CB8AC3E}">
        <p14:creationId xmlns:p14="http://schemas.microsoft.com/office/powerpoint/2010/main" val="128470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73109"/>
            <a:ext cx="1609725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uadroTexto 9"/>
          <p:cNvSpPr txBox="1"/>
          <p:nvPr/>
        </p:nvSpPr>
        <p:spPr>
          <a:xfrm>
            <a:off x="899592" y="620688"/>
            <a:ext cx="5976664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2400" b="1" dirty="0" smtClean="0"/>
              <a:t>PRINCIPALES ELEMENTOS DE DEBATE</a:t>
            </a:r>
            <a:endParaRPr lang="es-CO" sz="2400" b="1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51520" y="1366772"/>
            <a:ext cx="792088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CO" dirty="0" smtClean="0"/>
              <a:t>Los tres planes reconocen la educación como derecho humano fundamental (constitución, jurisprudencia y los tratados internacionales)</a:t>
            </a:r>
          </a:p>
          <a:p>
            <a:pPr marL="342900" indent="-342900">
              <a:buFont typeface="+mj-lt"/>
              <a:buAutoNum type="arabicPeriod"/>
            </a:pPr>
            <a:r>
              <a:rPr lang="es-CO" dirty="0" smtClean="0"/>
              <a:t>Los tres planes hacen énfasis en ejercicios amplios de participación con pluralidad de actores</a:t>
            </a:r>
          </a:p>
          <a:p>
            <a:pPr marL="342900" indent="-342900">
              <a:buFont typeface="+mj-lt"/>
              <a:buAutoNum type="arabicPeriod"/>
            </a:pPr>
            <a:r>
              <a:rPr lang="es-CO" dirty="0" smtClean="0"/>
              <a:t>Los tres planes buscan generar relaciones entre educación y cultura. Reconocen la ciudad como actor – escenario para la educación pertinente</a:t>
            </a:r>
            <a:endParaRPr lang="es-CO" dirty="0"/>
          </a:p>
        </p:txBody>
      </p:sp>
      <p:sp>
        <p:nvSpPr>
          <p:cNvPr id="12" name="CuadroTexto 11"/>
          <p:cNvSpPr txBox="1"/>
          <p:nvPr/>
        </p:nvSpPr>
        <p:spPr>
          <a:xfrm>
            <a:off x="265992" y="3432979"/>
            <a:ext cx="7920880" cy="25853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CO" dirty="0" smtClean="0"/>
              <a:t>Dos de los planes no logran poner en concreción programática el enfoque de derechos y se limitan a la comprensión del derecho a la educación como “tránsitos exitosos” de escolarización.</a:t>
            </a:r>
          </a:p>
          <a:p>
            <a:pPr marL="342900" indent="-342900">
              <a:buFont typeface="+mj-lt"/>
              <a:buAutoNum type="arabicPeriod"/>
            </a:pPr>
            <a:r>
              <a:rPr lang="es-CO" dirty="0" smtClean="0"/>
              <a:t>No se reconocen acciones diferenciales para las ruralidades.</a:t>
            </a:r>
          </a:p>
          <a:p>
            <a:pPr marL="342900" indent="-342900">
              <a:buFont typeface="+mj-lt"/>
              <a:buAutoNum type="arabicPeriod"/>
            </a:pPr>
            <a:r>
              <a:rPr lang="es-CO" dirty="0" smtClean="0"/>
              <a:t>La educación está al servicio de un modelo específico de ciudad con diversos apelativos: innovadora, del conocimiento, sostenible, etc.)</a:t>
            </a:r>
          </a:p>
          <a:p>
            <a:pPr marL="342900" indent="-342900">
              <a:buFont typeface="+mj-lt"/>
              <a:buAutoNum type="arabicPeriod"/>
            </a:pPr>
            <a:r>
              <a:rPr lang="es-CO" dirty="0" smtClean="0"/>
              <a:t>La relación de educación – cultura es aún débil y se limita a nombrar proyectos o estrategias desarticuladas.</a:t>
            </a:r>
          </a:p>
          <a:p>
            <a:pPr marL="342900" indent="-342900">
              <a:buFont typeface="+mj-lt"/>
              <a:buAutoNum type="arabicPeriod"/>
            </a:pPr>
            <a:r>
              <a:rPr lang="es-CO" dirty="0" smtClean="0"/>
              <a:t>El sistema de seguimiento y monitoreo es débil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2111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310</Words>
  <Application>Microsoft Office PowerPoint</Application>
  <PresentationFormat>Presentación en pantalla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Ramon Moncada</dc:creator>
  <cp:lastModifiedBy>REGION</cp:lastModifiedBy>
  <cp:revision>23</cp:revision>
  <dcterms:created xsi:type="dcterms:W3CDTF">2018-05-08T12:48:49Z</dcterms:created>
  <dcterms:modified xsi:type="dcterms:W3CDTF">2018-05-31T16:41:06Z</dcterms:modified>
</cp:coreProperties>
</file>